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61871" autoAdjust="0"/>
  </p:normalViewPr>
  <p:slideViewPr>
    <p:cSldViewPr snapToGrid="0">
      <p:cViewPr varScale="1">
        <p:scale>
          <a:sx n="53" d="100"/>
          <a:sy n="53" d="100"/>
        </p:scale>
        <p:origin x="19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9B946-985B-4DB2-B278-D640E84734C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47F47-34D3-4BFC-95A2-945554F0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3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2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2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89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25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42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40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3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1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6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2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3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6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102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3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694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2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3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31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42FE8D8-2018-4035-AB09-5D2A65945751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2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?geo=TR&amp;hl=t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6724FA-4B93-A5EF-E5A4-A83319EF9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Büyük </a:t>
            </a:r>
            <a:r>
              <a:rPr lang="en-US" dirty="0" err="1"/>
              <a:t>Veriye</a:t>
            </a:r>
            <a:r>
              <a:rPr lang="en-US" dirty="0"/>
              <a:t> Giriş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D06F619-5D15-0FF6-3616-42329D25A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Büyük Veri Nedir?</a:t>
            </a:r>
          </a:p>
        </p:txBody>
      </p:sp>
    </p:spTree>
    <p:extLst>
      <p:ext uri="{BB962C8B-B14F-4D97-AF65-F5344CB8AC3E}">
        <p14:creationId xmlns:p14="http://schemas.microsoft.com/office/powerpoint/2010/main" val="36111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5AB825-3DC1-9FCE-1ABD-7075B710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692640" cy="1325562"/>
          </a:xfrm>
        </p:spPr>
        <p:txBody>
          <a:bodyPr/>
          <a:lstStyle/>
          <a:p>
            <a:r>
              <a:rPr lang="en-US" dirty="0"/>
              <a:t>Hardware Technologies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324F384-E68D-D16C-FE93-4A8E79D59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5" y="1325562"/>
            <a:ext cx="10927028" cy="4905827"/>
          </a:xfrm>
        </p:spPr>
      </p:pic>
    </p:spTree>
    <p:extLst>
      <p:ext uri="{BB962C8B-B14F-4D97-AF65-F5344CB8AC3E}">
        <p14:creationId xmlns:p14="http://schemas.microsoft.com/office/powerpoint/2010/main" val="202879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50EBC6-C6E0-9535-1FB4-15FA6F7C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58" y="192547"/>
            <a:ext cx="9692640" cy="1325562"/>
          </a:xfrm>
        </p:spPr>
        <p:txBody>
          <a:bodyPr/>
          <a:lstStyle/>
          <a:p>
            <a:r>
              <a:rPr lang="en-US" dirty="0"/>
              <a:t>Data Structure Types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F839685-EDC3-76CF-A080-D19F7A025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" y="1643407"/>
            <a:ext cx="10543455" cy="4902535"/>
          </a:xfrm>
        </p:spPr>
      </p:pic>
    </p:spTree>
    <p:extLst>
      <p:ext uri="{BB962C8B-B14F-4D97-AF65-F5344CB8AC3E}">
        <p14:creationId xmlns:p14="http://schemas.microsoft.com/office/powerpoint/2010/main" val="190427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89705B-EBC4-77D5-496F-805D4E67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045" y="0"/>
            <a:ext cx="9692640" cy="1325562"/>
          </a:xfrm>
        </p:spPr>
        <p:txBody>
          <a:bodyPr/>
          <a:lstStyle/>
          <a:p>
            <a:r>
              <a:rPr lang="en-US" dirty="0"/>
              <a:t>Schema for Divergent Ecosystem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113A7F8-729E-BDDC-1B58-DBD67C87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3" y="1325562"/>
            <a:ext cx="10881200" cy="5011783"/>
          </a:xfrm>
        </p:spPr>
      </p:pic>
    </p:spTree>
    <p:extLst>
      <p:ext uri="{BB962C8B-B14F-4D97-AF65-F5344CB8AC3E}">
        <p14:creationId xmlns:p14="http://schemas.microsoft.com/office/powerpoint/2010/main" val="76801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3F75CE-727A-283A-E7F3-3FA56BD5D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23" y="104503"/>
            <a:ext cx="9692640" cy="1325562"/>
          </a:xfrm>
        </p:spPr>
        <p:txBody>
          <a:bodyPr/>
          <a:lstStyle/>
          <a:p>
            <a:r>
              <a:rPr lang="en-US" dirty="0"/>
              <a:t>Big Data Infrastructure and Tools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0DA7B87-F8C1-E774-65F1-85D51E541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1879137"/>
            <a:ext cx="10509689" cy="4434577"/>
          </a:xfrm>
        </p:spPr>
      </p:pic>
    </p:spTree>
    <p:extLst>
      <p:ext uri="{BB962C8B-B14F-4D97-AF65-F5344CB8AC3E}">
        <p14:creationId xmlns:p14="http://schemas.microsoft.com/office/powerpoint/2010/main" val="124658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FAFE6E-9201-2032-9CEC-382FD45A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F6F3343-EBF5-5ED1-56F4-26C2B0215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0" y="0"/>
            <a:ext cx="6542784" cy="4090126"/>
          </a:xfrm>
        </p:spPr>
      </p:pic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A2C1B59E-2BE2-6B8A-9499-7B5989E86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30" y="2888343"/>
            <a:ext cx="5598870" cy="39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8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E920A7-2F1B-F7C8-5C4D-DE12EE23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DFD0B14-1D7D-EA28-09DF-263AD786D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" y="1247125"/>
            <a:ext cx="11113540" cy="1890119"/>
          </a:xfrm>
          <a:prstGeom prst="rect">
            <a:avLst/>
          </a:prstGeom>
        </p:spPr>
      </p:pic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A644BD73-7C16-1AA2-0DC5-F5FCA056A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3" y="3959138"/>
            <a:ext cx="10766149" cy="2128500"/>
          </a:xfrm>
        </p:spPr>
      </p:pic>
    </p:spTree>
    <p:extLst>
      <p:ext uri="{BB962C8B-B14F-4D97-AF65-F5344CB8AC3E}">
        <p14:creationId xmlns:p14="http://schemas.microsoft.com/office/powerpoint/2010/main" val="81299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312F48-8239-DD5C-902A-79FE7FCE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49" y="148855"/>
            <a:ext cx="9692640" cy="956930"/>
          </a:xfrm>
        </p:spPr>
        <p:txBody>
          <a:bodyPr/>
          <a:lstStyle/>
          <a:p>
            <a:r>
              <a:rPr lang="en-US" dirty="0"/>
              <a:t>Apache Software Foundation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463E211-3865-905C-0413-EF989A15B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2" y="1312036"/>
            <a:ext cx="10683793" cy="4918644"/>
          </a:xfrm>
        </p:spPr>
      </p:pic>
    </p:spTree>
    <p:extLst>
      <p:ext uri="{BB962C8B-B14F-4D97-AF65-F5344CB8AC3E}">
        <p14:creationId xmlns:p14="http://schemas.microsoft.com/office/powerpoint/2010/main" val="3789501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9B4101-90AF-B879-7CDB-9A05E821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69" y="365760"/>
            <a:ext cx="9434481" cy="654966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Software Foundation</a:t>
            </a: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EAF75193-0FA4-4951-DD02-A0DB5E369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" b="515"/>
          <a:stretch/>
        </p:blipFill>
        <p:spPr>
          <a:xfrm>
            <a:off x="265012" y="1254641"/>
            <a:ext cx="10962970" cy="5082364"/>
          </a:xfrm>
        </p:spPr>
      </p:pic>
    </p:spTree>
    <p:extLst>
      <p:ext uri="{BB962C8B-B14F-4D97-AF65-F5344CB8AC3E}">
        <p14:creationId xmlns:p14="http://schemas.microsoft.com/office/powerpoint/2010/main" val="109968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D78ED3-E0F8-28B8-0CB0-2E4F51C9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43" y="0"/>
            <a:ext cx="9692640" cy="1325562"/>
          </a:xfrm>
        </p:spPr>
        <p:txBody>
          <a:bodyPr>
            <a:normAutofit/>
          </a:bodyPr>
          <a:lstStyle/>
          <a:p>
            <a:r>
              <a:rPr lang="en-US" sz="3200" dirty="0"/>
              <a:t>A Day in Data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EC0011A-F31B-8162-6DD5-CF769B696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0"/>
          <a:stretch/>
        </p:blipFill>
        <p:spPr>
          <a:xfrm>
            <a:off x="378619" y="1531665"/>
            <a:ext cx="7392577" cy="468044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04684EE-21C0-17F3-8402-C3220F703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96" y="1531664"/>
            <a:ext cx="3295099" cy="46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2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B9AB1B-640C-3C0D-60CA-5D4B5C2E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15" y="0"/>
            <a:ext cx="9692640" cy="1325562"/>
          </a:xfrm>
        </p:spPr>
        <p:txBody>
          <a:bodyPr/>
          <a:lstStyle/>
          <a:p>
            <a:r>
              <a:rPr lang="en-US" dirty="0"/>
              <a:t>Definition of Big Data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7D61B78-B825-58EE-1D54-89615A9C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0"/>
          <a:stretch/>
        </p:blipFill>
        <p:spPr>
          <a:xfrm>
            <a:off x="246743" y="1325562"/>
            <a:ext cx="11045371" cy="5120977"/>
          </a:xfrm>
        </p:spPr>
      </p:pic>
    </p:spTree>
    <p:extLst>
      <p:ext uri="{BB962C8B-B14F-4D97-AF65-F5344CB8AC3E}">
        <p14:creationId xmlns:p14="http://schemas.microsoft.com/office/powerpoint/2010/main" val="271531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9A7466-3188-DABC-4A46-5E1E94F0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43" y="133531"/>
            <a:ext cx="9692640" cy="1325562"/>
          </a:xfrm>
        </p:spPr>
        <p:txBody>
          <a:bodyPr/>
          <a:lstStyle/>
          <a:p>
            <a:r>
              <a:rPr lang="en-US" dirty="0"/>
              <a:t>Relevance of Big Data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A6433DC6-218B-C49A-A327-DED3CE068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4" y="1608951"/>
            <a:ext cx="9376229" cy="4850636"/>
          </a:xfrm>
        </p:spPr>
      </p:pic>
    </p:spTree>
    <p:extLst>
      <p:ext uri="{BB962C8B-B14F-4D97-AF65-F5344CB8AC3E}">
        <p14:creationId xmlns:p14="http://schemas.microsoft.com/office/powerpoint/2010/main" val="21962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2AF340-C196-E700-1F06-D6EC5A90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2A5E05-7E62-640E-083F-68B4057F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https://trends.google.com/trends/?geo=TR&amp;hl=tr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0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715DEA-00F5-C124-8764-31AA3C4E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87F397B-AFE2-B913-7EBE-F14E05EEB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14"/>
            <a:ext cx="11293560" cy="4894403"/>
          </a:xfrm>
        </p:spPr>
      </p:pic>
    </p:spTree>
    <p:extLst>
      <p:ext uri="{BB962C8B-B14F-4D97-AF65-F5344CB8AC3E}">
        <p14:creationId xmlns:p14="http://schemas.microsoft.com/office/powerpoint/2010/main" val="246017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63A59F-D6C2-1D70-2203-AF1A5B37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96B78E6-0845-CA24-9CB7-8BD0FED49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40" y="1828800"/>
            <a:ext cx="9132571" cy="4663440"/>
          </a:xfrm>
        </p:spPr>
      </p:pic>
    </p:spTree>
    <p:extLst>
      <p:ext uri="{BB962C8B-B14F-4D97-AF65-F5344CB8AC3E}">
        <p14:creationId xmlns:p14="http://schemas.microsoft.com/office/powerpoint/2010/main" val="331651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2261B3-8B41-C8E7-5B6B-8872ECD0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130" y="15082"/>
            <a:ext cx="9692640" cy="1325562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355B106-D76A-DF13-4D35-390DDB5E0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0" y="1678614"/>
            <a:ext cx="9608707" cy="4518985"/>
          </a:xfrm>
        </p:spPr>
      </p:pic>
    </p:spTree>
    <p:extLst>
      <p:ext uri="{BB962C8B-B14F-4D97-AF65-F5344CB8AC3E}">
        <p14:creationId xmlns:p14="http://schemas.microsoft.com/office/powerpoint/2010/main" val="285536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5556D5-45D1-961A-A9E4-FBB0FFEA9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00" y="0"/>
            <a:ext cx="9692640" cy="1325562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9BE6528-79E9-BD14-626F-47DA7FAFB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6" y="1480593"/>
            <a:ext cx="10204414" cy="4821313"/>
          </a:xfrm>
        </p:spPr>
      </p:pic>
    </p:spTree>
    <p:extLst>
      <p:ext uri="{BB962C8B-B14F-4D97-AF65-F5344CB8AC3E}">
        <p14:creationId xmlns:p14="http://schemas.microsoft.com/office/powerpoint/2010/main" val="4053731461"/>
      </p:ext>
    </p:extLst>
  </p:cSld>
  <p:clrMapOvr>
    <a:masterClrMapping/>
  </p:clrMapOvr>
</p:sld>
</file>

<file path=ppt/theme/theme1.xml><?xml version="1.0" encoding="utf-8"?>
<a:theme xmlns:a="http://schemas.openxmlformats.org/drawingml/2006/main" name="Manzara">
  <a:themeElements>
    <a:clrScheme name="Manzar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Manzar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nzar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Manzara</Template>
  <TotalTime>9084</TotalTime>
  <Words>78</Words>
  <Application>Microsoft Office PowerPoint</Application>
  <PresentationFormat>Geniş ekran</PresentationFormat>
  <Paragraphs>31</Paragraphs>
  <Slides>17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Schoolbook</vt:lpstr>
      <vt:lpstr>Wingdings 2</vt:lpstr>
      <vt:lpstr>Manzara</vt:lpstr>
      <vt:lpstr>Büyük Veriye Giriş</vt:lpstr>
      <vt:lpstr>A Day in Data</vt:lpstr>
      <vt:lpstr>Definition of Big Data</vt:lpstr>
      <vt:lpstr>Relevance of Big Data</vt:lpstr>
      <vt:lpstr>PowerPoint Sunusu</vt:lpstr>
      <vt:lpstr>PowerPoint Sunusu</vt:lpstr>
      <vt:lpstr>Artificial Intelligence</vt:lpstr>
      <vt:lpstr>Artificial Intelligence</vt:lpstr>
      <vt:lpstr>Artificial Intelligence</vt:lpstr>
      <vt:lpstr>Hardware Technologies</vt:lpstr>
      <vt:lpstr>Data Structure Types</vt:lpstr>
      <vt:lpstr>Schema for Divergent Ecosystem</vt:lpstr>
      <vt:lpstr>Big Data Infrastructure and Tools</vt:lpstr>
      <vt:lpstr>PowerPoint Sunusu</vt:lpstr>
      <vt:lpstr>PowerPoint Sunusu</vt:lpstr>
      <vt:lpstr>Apache Software Foundation</vt:lpstr>
      <vt:lpstr>Apache Software Foundation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Büyük Veri</dc:title>
  <dc:creator>nurbanu oğur</dc:creator>
  <cp:lastModifiedBy>nurbanu oğur</cp:lastModifiedBy>
  <cp:revision>37</cp:revision>
  <dcterms:created xsi:type="dcterms:W3CDTF">2023-08-24T11:17:47Z</dcterms:created>
  <dcterms:modified xsi:type="dcterms:W3CDTF">2023-10-18T12:00:13Z</dcterms:modified>
</cp:coreProperties>
</file>